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3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20" r:id="rId1"/>
    <p:sldMasterId id="2147484138" r:id="rId2"/>
    <p:sldMasterId id="2147484174" r:id="rId3"/>
    <p:sldMasterId id="2147484192" r:id="rId4"/>
  </p:sldMasterIdLst>
  <p:sldIdLst>
    <p:sldId id="256" r:id="rId5"/>
    <p:sldId id="257" r:id="rId6"/>
    <p:sldId id="259" r:id="rId7"/>
    <p:sldId id="258" r:id="rId8"/>
    <p:sldId id="280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74" r:id="rId17"/>
    <p:sldId id="278" r:id="rId18"/>
    <p:sldId id="279" r:id="rId19"/>
    <p:sldId id="275" r:id="rId20"/>
    <p:sldId id="276" r:id="rId21"/>
    <p:sldId id="277" r:id="rId22"/>
    <p:sldId id="267" r:id="rId23"/>
    <p:sldId id="268" r:id="rId24"/>
    <p:sldId id="269" r:id="rId25"/>
    <p:sldId id="270" r:id="rId26"/>
    <p:sldId id="271" r:id="rId27"/>
    <p:sldId id="272" r:id="rId28"/>
    <p:sldId id="273" r:id="rId29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C5266490-E8C4-4E0E-953C-DC225AF774BB}">
          <p14:sldIdLst>
            <p14:sldId id="256"/>
          </p14:sldIdLst>
        </p14:section>
        <p14:section name="Untitled Section" id="{9822DDF2-F579-49FA-AA29-ED8FCA32FFAD}">
          <p14:sldIdLst>
            <p14:sldId id="257"/>
            <p14:sldId id="259"/>
            <p14:sldId id="258"/>
            <p14:sldId id="280"/>
            <p14:sldId id="260"/>
            <p14:sldId id="261"/>
          </p14:sldIdLst>
        </p14:section>
        <p14:section name="Untitled Section" id="{BD536F0A-8585-40A9-B929-D6F8E825EB1A}">
          <p14:sldIdLst>
            <p14:sldId id="262"/>
            <p14:sldId id="263"/>
            <p14:sldId id="264"/>
            <p14:sldId id="265"/>
            <p14:sldId id="266"/>
            <p14:sldId id="274"/>
            <p14:sldId id="278"/>
            <p14:sldId id="279"/>
            <p14:sldId id="275"/>
            <p14:sldId id="276"/>
            <p14:sldId id="277"/>
            <p14:sldId id="267"/>
            <p14:sldId id="268"/>
          </p14:sldIdLst>
        </p14:section>
        <p14:section name="Untitled Section" id="{508608CB-77B4-4BA2-897C-F3B1B8E6C621}">
          <p14:sldIdLst>
            <p14:sldId id="269"/>
            <p14:sldId id="270"/>
            <p14:sldId id="271"/>
            <p14:sldId id="272"/>
            <p14:sldId id="27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70" d="100"/>
          <a:sy n="70" d="100"/>
        </p:scale>
        <p:origin x="738" y="1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C4746-1F97-4D0B-994C-C91AFB0FA41C}" type="datetimeFigureOut">
              <a:rPr lang="sr-Latn-RS" smtClean="0"/>
              <a:t>26.12.18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56283-BF0F-40BB-89C0-DEF3D0BDF800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983297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C4746-1F97-4D0B-994C-C91AFB0FA41C}" type="datetimeFigureOut">
              <a:rPr lang="sr-Latn-RS" smtClean="0"/>
              <a:t>26.12.18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56283-BF0F-40BB-89C0-DEF3D0BDF800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3787920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C4746-1F97-4D0B-994C-C91AFB0FA41C}" type="datetimeFigureOut">
              <a:rPr lang="sr-Latn-RS" smtClean="0"/>
              <a:t>26.12.18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56283-BF0F-40BB-89C0-DEF3D0BDF800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41119558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C4746-1F97-4D0B-994C-C91AFB0FA41C}" type="datetimeFigureOut">
              <a:rPr lang="sr-Latn-RS" smtClean="0"/>
              <a:t>26.12.18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56283-BF0F-40BB-89C0-DEF3D0BDF800}" type="slidenum">
              <a:rPr lang="sr-Latn-RS" smtClean="0"/>
              <a:t>‹#›</a:t>
            </a:fld>
            <a:endParaRPr lang="sr-Latn-RS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814245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C4746-1F97-4D0B-994C-C91AFB0FA41C}" type="datetimeFigureOut">
              <a:rPr lang="sr-Latn-RS" smtClean="0"/>
              <a:t>26.12.18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56283-BF0F-40BB-89C0-DEF3D0BDF800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4403101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C4746-1F97-4D0B-994C-C91AFB0FA41C}" type="datetimeFigureOut">
              <a:rPr lang="sr-Latn-RS" smtClean="0"/>
              <a:t>26.12.18</a:t>
            </a:fld>
            <a:endParaRPr lang="sr-Latn-R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56283-BF0F-40BB-89C0-DEF3D0BDF800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2891885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C4746-1F97-4D0B-994C-C91AFB0FA41C}" type="datetimeFigureOut">
              <a:rPr lang="sr-Latn-RS" smtClean="0"/>
              <a:t>26.12.18</a:t>
            </a:fld>
            <a:endParaRPr lang="sr-Latn-R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56283-BF0F-40BB-89C0-DEF3D0BDF800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503852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C4746-1F97-4D0B-994C-C91AFB0FA41C}" type="datetimeFigureOut">
              <a:rPr lang="sr-Latn-RS" smtClean="0"/>
              <a:t>26.12.18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56283-BF0F-40BB-89C0-DEF3D0BDF800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7847898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C4746-1F97-4D0B-994C-C91AFB0FA41C}" type="datetimeFigureOut">
              <a:rPr lang="sr-Latn-RS" smtClean="0"/>
              <a:t>26.12.18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56283-BF0F-40BB-89C0-DEF3D0BDF800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7360806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C4746-1F97-4D0B-994C-C91AFB0FA41C}" type="datetimeFigureOut">
              <a:rPr lang="sr-Latn-RS" smtClean="0"/>
              <a:t>26.12.18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56283-BF0F-40BB-89C0-DEF3D0BDF800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11113516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C4746-1F97-4D0B-994C-C91AFB0FA41C}" type="datetimeFigureOut">
              <a:rPr lang="sr-Latn-RS" smtClean="0"/>
              <a:t>26.12.18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56283-BF0F-40BB-89C0-DEF3D0BDF800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7527765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C4746-1F97-4D0B-994C-C91AFB0FA41C}" type="datetimeFigureOut">
              <a:rPr lang="sr-Latn-RS" smtClean="0"/>
              <a:t>26.12.18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56283-BF0F-40BB-89C0-DEF3D0BDF800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49816417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C4746-1F97-4D0B-994C-C91AFB0FA41C}" type="datetimeFigureOut">
              <a:rPr lang="sr-Latn-RS" smtClean="0"/>
              <a:t>26.12.18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56283-BF0F-40BB-89C0-DEF3D0BDF800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8795357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C4746-1F97-4D0B-994C-C91AFB0FA41C}" type="datetimeFigureOut">
              <a:rPr lang="sr-Latn-RS" smtClean="0"/>
              <a:t>26.12.18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56283-BF0F-40BB-89C0-DEF3D0BDF800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5205720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C4746-1F97-4D0B-994C-C91AFB0FA41C}" type="datetimeFigureOut">
              <a:rPr lang="sr-Latn-RS" smtClean="0"/>
              <a:t>26.12.18</a:t>
            </a:fld>
            <a:endParaRPr lang="sr-Latn-R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56283-BF0F-40BB-89C0-DEF3D0BDF800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2993988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C4746-1F97-4D0B-994C-C91AFB0FA41C}" type="datetimeFigureOut">
              <a:rPr lang="sr-Latn-RS" smtClean="0"/>
              <a:t>26.12.18</a:t>
            </a:fld>
            <a:endParaRPr lang="sr-Latn-R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56283-BF0F-40BB-89C0-DEF3D0BDF800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8602743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C4746-1F97-4D0B-994C-C91AFB0FA41C}" type="datetimeFigureOut">
              <a:rPr lang="sr-Latn-RS" smtClean="0"/>
              <a:t>26.12.18</a:t>
            </a:fld>
            <a:endParaRPr lang="sr-Latn-R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56283-BF0F-40BB-89C0-DEF3D0BDF800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29692825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C4746-1F97-4D0B-994C-C91AFB0FA41C}" type="datetimeFigureOut">
              <a:rPr lang="sr-Latn-RS" smtClean="0"/>
              <a:t>26.12.18</a:t>
            </a:fld>
            <a:endParaRPr lang="sr-Latn-R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56283-BF0F-40BB-89C0-DEF3D0BDF800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58403086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C4746-1F97-4D0B-994C-C91AFB0FA41C}" type="datetimeFigureOut">
              <a:rPr lang="sr-Latn-RS" smtClean="0"/>
              <a:t>26.12.18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56283-BF0F-40BB-89C0-DEF3D0BDF800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62723175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C4746-1F97-4D0B-994C-C91AFB0FA41C}" type="datetimeFigureOut">
              <a:rPr lang="sr-Latn-RS" smtClean="0"/>
              <a:t>26.12.18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56283-BF0F-40BB-89C0-DEF3D0BDF800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19775931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C4746-1F97-4D0B-994C-C91AFB0FA41C}" type="datetimeFigureOut">
              <a:rPr lang="sr-Latn-RS" smtClean="0"/>
              <a:t>26.12.18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56283-BF0F-40BB-89C0-DEF3D0BDF800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45818300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C4746-1F97-4D0B-994C-C91AFB0FA41C}" type="datetimeFigureOut">
              <a:rPr lang="sr-Latn-RS" smtClean="0"/>
              <a:t>26.12.18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56283-BF0F-40BB-89C0-DEF3D0BDF800}" type="slidenum">
              <a:rPr lang="sr-Latn-RS" smtClean="0"/>
              <a:t>‹#›</a:t>
            </a:fld>
            <a:endParaRPr lang="sr-Latn-RS"/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262311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C4746-1F97-4D0B-994C-C91AFB0FA41C}" type="datetimeFigureOut">
              <a:rPr lang="sr-Latn-RS" smtClean="0"/>
              <a:t>26.12.18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56283-BF0F-40BB-89C0-DEF3D0BDF800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52906695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C4746-1F97-4D0B-994C-C91AFB0FA41C}" type="datetimeFigureOut">
              <a:rPr lang="sr-Latn-RS" smtClean="0"/>
              <a:t>26.12.18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56283-BF0F-40BB-89C0-DEF3D0BDF800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12716860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C4746-1F97-4D0B-994C-C91AFB0FA41C}" type="datetimeFigureOut">
              <a:rPr lang="sr-Latn-RS" smtClean="0"/>
              <a:t>26.12.18</a:t>
            </a:fld>
            <a:endParaRPr lang="sr-Latn-R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56283-BF0F-40BB-89C0-DEF3D0BDF800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37752410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C4746-1F97-4D0B-994C-C91AFB0FA41C}" type="datetimeFigureOut">
              <a:rPr lang="sr-Latn-RS" smtClean="0"/>
              <a:t>26.12.18</a:t>
            </a:fld>
            <a:endParaRPr lang="sr-Latn-R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56283-BF0F-40BB-89C0-DEF3D0BDF800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4537908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C4746-1F97-4D0B-994C-C91AFB0FA41C}" type="datetimeFigureOut">
              <a:rPr lang="sr-Latn-RS" smtClean="0"/>
              <a:t>26.12.18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56283-BF0F-40BB-89C0-DEF3D0BDF800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44392678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C4746-1F97-4D0B-994C-C91AFB0FA41C}" type="datetimeFigureOut">
              <a:rPr lang="sr-Latn-RS" smtClean="0"/>
              <a:t>26.12.18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56283-BF0F-40BB-89C0-DEF3D0BDF800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1068623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C4746-1F97-4D0B-994C-C91AFB0FA41C}" type="datetimeFigureOut">
              <a:rPr lang="sr-Latn-RS" smtClean="0"/>
              <a:t>26.12.18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56283-BF0F-40BB-89C0-DEF3D0BDF800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88091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C4746-1F97-4D0B-994C-C91AFB0FA41C}" type="datetimeFigureOut">
              <a:rPr lang="sr-Latn-RS" smtClean="0"/>
              <a:t>26.12.18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56283-BF0F-40BB-89C0-DEF3D0BDF800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460152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C4746-1F97-4D0B-994C-C91AFB0FA41C}" type="datetimeFigureOut">
              <a:rPr lang="sr-Latn-RS" smtClean="0"/>
              <a:t>26.12.18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56283-BF0F-40BB-89C0-DEF3D0BDF800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73395319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C4746-1F97-4D0B-994C-C91AFB0FA41C}" type="datetimeFigureOut">
              <a:rPr lang="sr-Latn-RS" smtClean="0"/>
              <a:t>26.12.18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56283-BF0F-40BB-89C0-DEF3D0BDF800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4206574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C4746-1F97-4D0B-994C-C91AFB0FA41C}" type="datetimeFigureOut">
              <a:rPr lang="sr-Latn-RS" smtClean="0"/>
              <a:t>26.12.18</a:t>
            </a:fld>
            <a:endParaRPr lang="sr-Latn-R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56283-BF0F-40BB-89C0-DEF3D0BDF800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0611688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C4746-1F97-4D0B-994C-C91AFB0FA41C}" type="datetimeFigureOut">
              <a:rPr lang="sr-Latn-RS" smtClean="0"/>
              <a:t>26.12.18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56283-BF0F-40BB-89C0-DEF3D0BDF800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9248131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C4746-1F97-4D0B-994C-C91AFB0FA41C}" type="datetimeFigureOut">
              <a:rPr lang="sr-Latn-RS" smtClean="0"/>
              <a:t>26.12.18</a:t>
            </a:fld>
            <a:endParaRPr lang="sr-Latn-R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56283-BF0F-40BB-89C0-DEF3D0BDF800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94366636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C4746-1F97-4D0B-994C-C91AFB0FA41C}" type="datetimeFigureOut">
              <a:rPr lang="sr-Latn-RS" smtClean="0"/>
              <a:t>26.12.18</a:t>
            </a:fld>
            <a:endParaRPr lang="sr-Latn-R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56283-BF0F-40BB-89C0-DEF3D0BDF800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0351296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C4746-1F97-4D0B-994C-C91AFB0FA41C}" type="datetimeFigureOut">
              <a:rPr lang="sr-Latn-RS" smtClean="0"/>
              <a:t>26.12.18</a:t>
            </a:fld>
            <a:endParaRPr lang="sr-Latn-R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56283-BF0F-40BB-89C0-DEF3D0BDF800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2715639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C4746-1F97-4D0B-994C-C91AFB0FA41C}" type="datetimeFigureOut">
              <a:rPr lang="sr-Latn-RS" smtClean="0"/>
              <a:t>26.12.18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56283-BF0F-40BB-89C0-DEF3D0BDF800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12255704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C4746-1F97-4D0B-994C-C91AFB0FA41C}" type="datetimeFigureOut">
              <a:rPr lang="sr-Latn-RS" smtClean="0"/>
              <a:t>26.12.18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56283-BF0F-40BB-89C0-DEF3D0BDF800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1503500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C4746-1F97-4D0B-994C-C91AFB0FA41C}" type="datetimeFigureOut">
              <a:rPr lang="sr-Latn-RS" smtClean="0"/>
              <a:t>26.12.18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56283-BF0F-40BB-89C0-DEF3D0BDF800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17346945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C4746-1F97-4D0B-994C-C91AFB0FA41C}" type="datetimeFigureOut">
              <a:rPr lang="sr-Latn-RS" smtClean="0"/>
              <a:t>26.12.18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56283-BF0F-40BB-89C0-DEF3D0BDF800}" type="slidenum">
              <a:rPr lang="sr-Latn-RS" smtClean="0"/>
              <a:t>‹#›</a:t>
            </a:fld>
            <a:endParaRPr lang="sr-Latn-R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0857780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C4746-1F97-4D0B-994C-C91AFB0FA41C}" type="datetimeFigureOut">
              <a:rPr lang="sr-Latn-RS" smtClean="0"/>
              <a:t>26.12.18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56283-BF0F-40BB-89C0-DEF3D0BDF800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92494716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C4746-1F97-4D0B-994C-C91AFB0FA41C}" type="datetimeFigureOut">
              <a:rPr lang="sr-Latn-RS" smtClean="0"/>
              <a:t>26.12.18</a:t>
            </a:fld>
            <a:endParaRPr lang="sr-Latn-R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56283-BF0F-40BB-89C0-DEF3D0BDF800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36534531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C4746-1F97-4D0B-994C-C91AFB0FA41C}" type="datetimeFigureOut">
              <a:rPr lang="sr-Latn-RS" smtClean="0"/>
              <a:t>26.12.18</a:t>
            </a:fld>
            <a:endParaRPr lang="sr-Latn-R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56283-BF0F-40BB-89C0-DEF3D0BDF800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4865236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C4746-1F97-4D0B-994C-C91AFB0FA41C}" type="datetimeFigureOut">
              <a:rPr lang="sr-Latn-RS" smtClean="0"/>
              <a:t>26.12.18</a:t>
            </a:fld>
            <a:endParaRPr lang="sr-Latn-R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56283-BF0F-40BB-89C0-DEF3D0BDF800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5403741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C4746-1F97-4D0B-994C-C91AFB0FA41C}" type="datetimeFigureOut">
              <a:rPr lang="sr-Latn-RS" smtClean="0"/>
              <a:t>26.12.18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56283-BF0F-40BB-89C0-DEF3D0BDF800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400429878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C4746-1F97-4D0B-994C-C91AFB0FA41C}" type="datetimeFigureOut">
              <a:rPr lang="sr-Latn-RS" smtClean="0"/>
              <a:t>26.12.18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56283-BF0F-40BB-89C0-DEF3D0BDF800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41887106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C4746-1F97-4D0B-994C-C91AFB0FA41C}" type="datetimeFigureOut">
              <a:rPr lang="sr-Latn-RS" smtClean="0"/>
              <a:t>26.12.18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56283-BF0F-40BB-89C0-DEF3D0BDF800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8215765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C4746-1F97-4D0B-994C-C91AFB0FA41C}" type="datetimeFigureOut">
              <a:rPr lang="sr-Latn-RS" smtClean="0"/>
              <a:t>26.12.18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56283-BF0F-40BB-89C0-DEF3D0BDF800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48505023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C4746-1F97-4D0B-994C-C91AFB0FA41C}" type="datetimeFigureOut">
              <a:rPr lang="sr-Latn-RS" smtClean="0"/>
              <a:t>26.12.18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56283-BF0F-40BB-89C0-DEF3D0BDF800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42476319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C4746-1F97-4D0B-994C-C91AFB0FA41C}" type="datetimeFigureOut">
              <a:rPr lang="sr-Latn-RS" smtClean="0"/>
              <a:t>26.12.18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56283-BF0F-40BB-89C0-DEF3D0BDF800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8981494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C4746-1F97-4D0B-994C-C91AFB0FA41C}" type="datetimeFigureOut">
              <a:rPr lang="sr-Latn-RS" smtClean="0"/>
              <a:t>26.12.18</a:t>
            </a:fld>
            <a:endParaRPr lang="sr-Latn-R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56283-BF0F-40BB-89C0-DEF3D0BDF800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1313916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C4746-1F97-4D0B-994C-C91AFB0FA41C}" type="datetimeFigureOut">
              <a:rPr lang="sr-Latn-RS" smtClean="0"/>
              <a:t>26.12.18</a:t>
            </a:fld>
            <a:endParaRPr lang="sr-Latn-R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56283-BF0F-40BB-89C0-DEF3D0BDF800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42082287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C4746-1F97-4D0B-994C-C91AFB0FA41C}" type="datetimeFigureOut">
              <a:rPr lang="sr-Latn-RS" smtClean="0"/>
              <a:t>26.12.18</a:t>
            </a:fld>
            <a:endParaRPr lang="sr-Latn-R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56283-BF0F-40BB-89C0-DEF3D0BDF800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7877502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3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5" y="3129280"/>
            <a:ext cx="34010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C4746-1F97-4D0B-994C-C91AFB0FA41C}" type="datetimeFigureOut">
              <a:rPr lang="sr-Latn-RS" smtClean="0"/>
              <a:t>26.12.18</a:t>
            </a:fld>
            <a:endParaRPr lang="sr-Latn-R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56283-BF0F-40BB-89C0-DEF3D0BDF800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91753054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C4746-1F97-4D0B-994C-C91AFB0FA41C}" type="datetimeFigureOut">
              <a:rPr lang="sr-Latn-RS" smtClean="0"/>
              <a:t>26.12.18</a:t>
            </a:fld>
            <a:endParaRPr lang="sr-Latn-R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56283-BF0F-40BB-89C0-DEF3D0BDF800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412890033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C4746-1F97-4D0B-994C-C91AFB0FA41C}" type="datetimeFigureOut">
              <a:rPr lang="sr-Latn-RS" smtClean="0"/>
              <a:t>26.12.18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56283-BF0F-40BB-89C0-DEF3D0BDF800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39557750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799"/>
            <a:ext cx="8825658" cy="3640667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C4746-1F97-4D0B-994C-C91AFB0FA41C}" type="datetimeFigureOut">
              <a:rPr lang="sr-Latn-RS" smtClean="0"/>
              <a:t>26.12.18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56283-BF0F-40BB-89C0-DEF3D0BDF800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400041562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C4746-1F97-4D0B-994C-C91AFB0FA41C}" type="datetimeFigureOut">
              <a:rPr lang="sr-Latn-RS" smtClean="0"/>
              <a:t>26.12.18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56283-BF0F-40BB-89C0-DEF3D0BDF800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62825028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0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C4746-1F97-4D0B-994C-C91AFB0FA41C}" type="datetimeFigureOut">
              <a:rPr lang="sr-Latn-RS" smtClean="0"/>
              <a:t>26.12.18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56283-BF0F-40BB-89C0-DEF3D0BDF800}" type="slidenum">
              <a:rPr lang="sr-Latn-RS" smtClean="0"/>
              <a:t>‹#›</a:t>
            </a:fld>
            <a:endParaRPr lang="sr-Latn-R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2968610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C4746-1F97-4D0B-994C-C91AFB0FA41C}" type="datetimeFigureOut">
              <a:rPr lang="sr-Latn-RS" smtClean="0"/>
              <a:t>26.12.18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56283-BF0F-40BB-89C0-DEF3D0BDF800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58907881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C4746-1F97-4D0B-994C-C91AFB0FA41C}" type="datetimeFigureOut">
              <a:rPr lang="sr-Latn-RS" smtClean="0"/>
              <a:t>26.12.18</a:t>
            </a:fld>
            <a:endParaRPr lang="sr-Latn-R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56283-BF0F-40BB-89C0-DEF3D0BDF800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1652773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C4746-1F97-4D0B-994C-C91AFB0FA41C}" type="datetimeFigureOut">
              <a:rPr lang="sr-Latn-RS" smtClean="0"/>
              <a:t>26.12.18</a:t>
            </a:fld>
            <a:endParaRPr lang="sr-Latn-R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56283-BF0F-40BB-89C0-DEF3D0BDF800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417012075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C4746-1F97-4D0B-994C-C91AFB0FA41C}" type="datetimeFigureOut">
              <a:rPr lang="sr-Latn-RS" smtClean="0"/>
              <a:t>26.12.18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56283-BF0F-40BB-89C0-DEF3D0BDF800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27045369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C4746-1F97-4D0B-994C-C91AFB0FA41C}" type="datetimeFigureOut">
              <a:rPr lang="sr-Latn-RS" smtClean="0"/>
              <a:t>26.12.18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56283-BF0F-40BB-89C0-DEF3D0BDF800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342243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C4746-1F97-4D0B-994C-C91AFB0FA41C}" type="datetimeFigureOut">
              <a:rPr lang="sr-Latn-RS" smtClean="0"/>
              <a:t>26.12.18</a:t>
            </a:fld>
            <a:endParaRPr lang="sr-Latn-R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56283-BF0F-40BB-89C0-DEF3D0BDF800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6712607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C4746-1F97-4D0B-994C-C91AFB0FA41C}" type="datetimeFigureOut">
              <a:rPr lang="sr-Latn-RS" smtClean="0"/>
              <a:t>26.12.18</a:t>
            </a:fld>
            <a:endParaRPr lang="sr-Latn-R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56283-BF0F-40BB-89C0-DEF3D0BDF800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5296306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C4746-1F97-4D0B-994C-C91AFB0FA41C}" type="datetimeFigureOut">
              <a:rPr lang="sr-Latn-RS" smtClean="0"/>
              <a:t>26.12.18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56283-BF0F-40BB-89C0-DEF3D0BDF800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702777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21" Type="http://schemas.openxmlformats.org/officeDocument/2006/relationships/image" Target="../media/image8.png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Relationship Id="rId22" Type="http://schemas.openxmlformats.org/officeDocument/2006/relationships/image" Target="../media/image9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7.xml"/><Relationship Id="rId21" Type="http://schemas.openxmlformats.org/officeDocument/2006/relationships/image" Target="../media/image12.png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17" Type="http://schemas.openxmlformats.org/officeDocument/2006/relationships/slideLayout" Target="../slideLayouts/slideLayout51.xml"/><Relationship Id="rId2" Type="http://schemas.openxmlformats.org/officeDocument/2006/relationships/slideLayout" Target="../slideLayouts/slideLayout36.xml"/><Relationship Id="rId16" Type="http://schemas.openxmlformats.org/officeDocument/2006/relationships/slideLayout" Target="../slideLayouts/slideLayout50.xml"/><Relationship Id="rId20" Type="http://schemas.openxmlformats.org/officeDocument/2006/relationships/image" Target="../media/image11.png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44.xml"/><Relationship Id="rId19" Type="http://schemas.openxmlformats.org/officeDocument/2006/relationships/image" Target="../media/image10.png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Relationship Id="rId22" Type="http://schemas.openxmlformats.org/officeDocument/2006/relationships/image" Target="../media/image13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4.xml"/><Relationship Id="rId18" Type="http://schemas.openxmlformats.org/officeDocument/2006/relationships/theme" Target="../theme/theme4.xml"/><Relationship Id="rId3" Type="http://schemas.openxmlformats.org/officeDocument/2006/relationships/slideLayout" Target="../slideLayouts/slideLayout54.xml"/><Relationship Id="rId21" Type="http://schemas.openxmlformats.org/officeDocument/2006/relationships/image" Target="../media/image16.png"/><Relationship Id="rId7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63.xml"/><Relationship Id="rId17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3.xml"/><Relationship Id="rId16" Type="http://schemas.openxmlformats.org/officeDocument/2006/relationships/slideLayout" Target="../slideLayouts/slideLayout67.xml"/><Relationship Id="rId20" Type="http://schemas.openxmlformats.org/officeDocument/2006/relationships/image" Target="../media/image15.png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5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61.xml"/><Relationship Id="rId19" Type="http://schemas.openxmlformats.org/officeDocument/2006/relationships/image" Target="../media/image14.png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Relationship Id="rId14" Type="http://schemas.openxmlformats.org/officeDocument/2006/relationships/slideLayout" Target="../slideLayouts/slideLayout65.xml"/><Relationship Id="rId22" Type="http://schemas.openxmlformats.org/officeDocument/2006/relationships/image" Target="../media/image17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C30C4746-1F97-4D0B-994C-C91AFB0FA41C}" type="datetimeFigureOut">
              <a:rPr lang="sr-Latn-RS" smtClean="0"/>
              <a:t>26.12.18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456283-BF0F-40BB-89C0-DEF3D0BDF800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69417681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121" r:id="rId1"/>
    <p:sldLayoutId id="2147484122" r:id="rId2"/>
    <p:sldLayoutId id="2147484123" r:id="rId3"/>
    <p:sldLayoutId id="2147484124" r:id="rId4"/>
    <p:sldLayoutId id="2147484125" r:id="rId5"/>
    <p:sldLayoutId id="2147484126" r:id="rId6"/>
    <p:sldLayoutId id="2147484127" r:id="rId7"/>
    <p:sldLayoutId id="2147484128" r:id="rId8"/>
    <p:sldLayoutId id="2147484129" r:id="rId9"/>
    <p:sldLayoutId id="2147484130" r:id="rId10"/>
    <p:sldLayoutId id="2147484131" r:id="rId11"/>
    <p:sldLayoutId id="2147484132" r:id="rId12"/>
    <p:sldLayoutId id="2147484133" r:id="rId13"/>
    <p:sldLayoutId id="2147484134" r:id="rId14"/>
    <p:sldLayoutId id="2147484135" r:id="rId15"/>
    <p:sldLayoutId id="2147484136" r:id="rId16"/>
    <p:sldLayoutId id="214748413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13"/>
          <a:stretch/>
        </p:blipFill>
        <p:spPr>
          <a:xfrm>
            <a:off x="8000197" y="0"/>
            <a:ext cx="1603387" cy="1143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99"/>
          <a:stretch/>
        </p:blipFill>
        <p:spPr>
          <a:xfrm>
            <a:off x="8609012" y="6092866"/>
            <a:ext cx="993734" cy="76513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C30C4746-1F97-4D0B-994C-C91AFB0FA41C}" type="datetimeFigureOut">
              <a:rPr lang="sr-Latn-RS" smtClean="0"/>
              <a:t>26.12.18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456283-BF0F-40BB-89C0-DEF3D0BDF800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88561103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139" r:id="rId1"/>
    <p:sldLayoutId id="2147484140" r:id="rId2"/>
    <p:sldLayoutId id="2147484141" r:id="rId3"/>
    <p:sldLayoutId id="2147484142" r:id="rId4"/>
    <p:sldLayoutId id="2147484143" r:id="rId5"/>
    <p:sldLayoutId id="2147484144" r:id="rId6"/>
    <p:sldLayoutId id="2147484145" r:id="rId7"/>
    <p:sldLayoutId id="2147484146" r:id="rId8"/>
    <p:sldLayoutId id="2147484147" r:id="rId9"/>
    <p:sldLayoutId id="2147484148" r:id="rId10"/>
    <p:sldLayoutId id="2147484149" r:id="rId11"/>
    <p:sldLayoutId id="2147484150" r:id="rId12"/>
    <p:sldLayoutId id="2147484151" r:id="rId13"/>
    <p:sldLayoutId id="2147484152" r:id="rId14"/>
    <p:sldLayoutId id="2147484153" r:id="rId15"/>
    <p:sldLayoutId id="2147484154" r:id="rId16"/>
    <p:sldLayoutId id="214748415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C30C4746-1F97-4D0B-994C-C91AFB0FA41C}" type="datetimeFigureOut">
              <a:rPr lang="sr-Latn-RS" smtClean="0"/>
              <a:t>26.12.18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456283-BF0F-40BB-89C0-DEF3D0BDF800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15394011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175" r:id="rId1"/>
    <p:sldLayoutId id="2147484176" r:id="rId2"/>
    <p:sldLayoutId id="2147484177" r:id="rId3"/>
    <p:sldLayoutId id="2147484178" r:id="rId4"/>
    <p:sldLayoutId id="2147484179" r:id="rId5"/>
    <p:sldLayoutId id="2147484180" r:id="rId6"/>
    <p:sldLayoutId id="2147484181" r:id="rId7"/>
    <p:sldLayoutId id="2147484182" r:id="rId8"/>
    <p:sldLayoutId id="2147484183" r:id="rId9"/>
    <p:sldLayoutId id="2147484184" r:id="rId10"/>
    <p:sldLayoutId id="2147484185" r:id="rId11"/>
    <p:sldLayoutId id="2147484186" r:id="rId12"/>
    <p:sldLayoutId id="2147484187" r:id="rId13"/>
    <p:sldLayoutId id="2147484188" r:id="rId14"/>
    <p:sldLayoutId id="2147484189" r:id="rId15"/>
    <p:sldLayoutId id="2147484190" r:id="rId16"/>
    <p:sldLayoutId id="214748419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"/>
          <a:stretch/>
        </p:blipFill>
        <p:spPr>
          <a:xfrm>
            <a:off x="0" y="2669685"/>
            <a:ext cx="4035669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7000"/>
                </a:schemeClr>
              </a:gs>
              <a:gs pos="69000">
                <a:schemeClr val="accent5">
                  <a:alpha val="0"/>
                </a:schemeClr>
              </a:gs>
              <a:gs pos="36000">
                <a:schemeClr val="accent5"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C30C4746-1F97-4D0B-994C-C91AFB0FA41C}" type="datetimeFigureOut">
              <a:rPr lang="sr-Latn-RS" smtClean="0"/>
              <a:t>26.12.18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456283-BF0F-40BB-89C0-DEF3D0BDF800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42826711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193" r:id="rId1"/>
    <p:sldLayoutId id="2147484194" r:id="rId2"/>
    <p:sldLayoutId id="2147484195" r:id="rId3"/>
    <p:sldLayoutId id="2147484196" r:id="rId4"/>
    <p:sldLayoutId id="2147484197" r:id="rId5"/>
    <p:sldLayoutId id="2147484198" r:id="rId6"/>
    <p:sldLayoutId id="2147484199" r:id="rId7"/>
    <p:sldLayoutId id="2147484200" r:id="rId8"/>
    <p:sldLayoutId id="2147484201" r:id="rId9"/>
    <p:sldLayoutId id="2147484202" r:id="rId10"/>
    <p:sldLayoutId id="2147484203" r:id="rId11"/>
    <p:sldLayoutId id="2147484204" r:id="rId12"/>
    <p:sldLayoutId id="2147484205" r:id="rId13"/>
    <p:sldLayoutId id="2147484206" r:id="rId14"/>
    <p:sldLayoutId id="2147484207" r:id="rId15"/>
    <p:sldLayoutId id="2147484208" r:id="rId16"/>
    <p:sldLayoutId id="214748420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3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3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8.xml"/><Relationship Id="rId4" Type="http://schemas.openxmlformats.org/officeDocument/2006/relationships/image" Target="../media/image4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45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4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4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52.jp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3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3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4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3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5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5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5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5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5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2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3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4503" y="1906550"/>
            <a:ext cx="8993597" cy="1326047"/>
          </a:xfrm>
        </p:spPr>
        <p:txBody>
          <a:bodyPr>
            <a:normAutofit/>
          </a:bodyPr>
          <a:lstStyle/>
          <a:p>
            <a:pPr algn="ctr"/>
            <a:r>
              <a:rPr lang="sr-Cyrl-RS" sz="6600" b="1" dirty="0" smtClean="0"/>
              <a:t>ПРОЈЕКТНА НАСТАВА</a:t>
            </a:r>
            <a:endParaRPr lang="sr-Latn-RS" sz="66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34504" y="3541009"/>
            <a:ext cx="8825658" cy="861420"/>
          </a:xfrm>
        </p:spPr>
        <p:txBody>
          <a:bodyPr>
            <a:noAutofit/>
          </a:bodyPr>
          <a:lstStyle/>
          <a:p>
            <a:pPr algn="ctr"/>
            <a:r>
              <a:rPr lang="sr-Cyrl-RS" sz="4800" b="1" dirty="0" smtClean="0"/>
              <a:t>ЗДРАВА ИСХРАНА</a:t>
            </a:r>
          </a:p>
          <a:p>
            <a:pPr algn="ctr"/>
            <a:endParaRPr lang="sr-Cyrl-RS" sz="4800" b="1" dirty="0" smtClean="0"/>
          </a:p>
          <a:p>
            <a:pPr algn="ctr"/>
            <a:r>
              <a:rPr lang="sr-Cyrl-RS" sz="4800" b="1" dirty="0" smtClean="0"/>
              <a:t>Ученици 1.разреда</a:t>
            </a:r>
            <a:endParaRPr lang="en-GB" sz="4800" b="1" dirty="0" smtClean="0"/>
          </a:p>
        </p:txBody>
      </p:sp>
    </p:spTree>
    <p:extLst>
      <p:ext uri="{BB962C8B-B14F-4D97-AF65-F5344CB8AC3E}">
        <p14:creationId xmlns:p14="http://schemas.microsoft.com/office/powerpoint/2010/main" val="2916670456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46511" y="156503"/>
            <a:ext cx="11709004" cy="1118505"/>
          </a:xfrm>
        </p:spPr>
        <p:txBody>
          <a:bodyPr/>
          <a:lstStyle/>
          <a:p>
            <a:pPr algn="ctr"/>
            <a:r>
              <a:rPr lang="sr-Cyrl-RS" dirty="0" smtClean="0"/>
              <a:t>Бирајте!</a:t>
            </a:r>
            <a:endParaRPr lang="sr-Latn-R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510" y="1275008"/>
            <a:ext cx="3346695" cy="44622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4734" y="1745388"/>
            <a:ext cx="4575170" cy="343137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8819" y="1275008"/>
            <a:ext cx="3346695" cy="4462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296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349" y="452718"/>
            <a:ext cx="11959374" cy="899564"/>
          </a:xfrm>
        </p:spPr>
        <p:txBody>
          <a:bodyPr/>
          <a:lstStyle/>
          <a:p>
            <a:pPr algn="ctr"/>
            <a:r>
              <a:rPr lang="sr-Cyrl-R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Посетили су нас и старији другари.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47" y="1352279"/>
            <a:ext cx="3479980" cy="463997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1490" y="1774799"/>
            <a:ext cx="4769930" cy="368119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7330" y="1352282"/>
            <a:ext cx="3482393" cy="4643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58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 Placeholder 26"/>
          <p:cNvSpPr>
            <a:spLocks noGrp="1"/>
          </p:cNvSpPr>
          <p:nvPr>
            <p:ph type="body" idx="1"/>
          </p:nvPr>
        </p:nvSpPr>
        <p:spPr>
          <a:xfrm>
            <a:off x="-1" y="765151"/>
            <a:ext cx="4763547" cy="576262"/>
          </a:xfrm>
        </p:spPr>
        <p:txBody>
          <a:bodyPr/>
          <a:lstStyle/>
          <a:p>
            <a:pPr algn="ctr"/>
            <a:r>
              <a:rPr lang="sr-Cyrl-RS" sz="2000" b="1" dirty="0" smtClean="0"/>
              <a:t>Ми смо изабрали шта волимо! </a:t>
            </a:r>
            <a:r>
              <a:rPr lang="sr-Cyrl-RS" sz="2000" b="1" dirty="0" smtClean="0">
                <a:sym typeface="Wingdings" panose="05000000000000000000" pitchFamily="2" charset="2"/>
              </a:rPr>
              <a:t></a:t>
            </a:r>
            <a:endParaRPr lang="sr-Latn-RS" sz="2000" b="1" dirty="0"/>
          </a:p>
        </p:txBody>
      </p:sp>
      <p:sp>
        <p:nvSpPr>
          <p:cNvPr id="28" name="Text Placeholder 27"/>
          <p:cNvSpPr>
            <a:spLocks noGrp="1"/>
          </p:cNvSpPr>
          <p:nvPr>
            <p:ph type="body" sz="quarter" idx="3"/>
          </p:nvPr>
        </p:nvSpPr>
        <p:spPr>
          <a:xfrm>
            <a:off x="4892336" y="765151"/>
            <a:ext cx="3436245" cy="576262"/>
          </a:xfrm>
        </p:spPr>
        <p:txBody>
          <a:bodyPr/>
          <a:lstStyle/>
          <a:p>
            <a:pPr algn="ctr"/>
            <a:r>
              <a:rPr lang="sr-Cyrl-RS" b="1" dirty="0" smtClean="0"/>
              <a:t>И </a:t>
            </a:r>
            <a:r>
              <a:rPr lang="sr-Cyrl-RS" b="1" dirty="0" smtClean="0"/>
              <a:t>ја! </a:t>
            </a:r>
            <a:r>
              <a:rPr lang="sr-Cyrl-RS" b="1" dirty="0" smtClean="0">
                <a:sym typeface="Wingdings" panose="05000000000000000000" pitchFamily="2" charset="2"/>
              </a:rPr>
              <a:t></a:t>
            </a:r>
            <a:endParaRPr lang="sr-Latn-RS" b="1" dirty="0"/>
          </a:p>
        </p:txBody>
      </p:sp>
      <p:sp>
        <p:nvSpPr>
          <p:cNvPr id="29" name="Text Placeholder 28"/>
          <p:cNvSpPr>
            <a:spLocks noGrp="1"/>
          </p:cNvSpPr>
          <p:nvPr>
            <p:ph type="body" sz="quarter" idx="13"/>
          </p:nvPr>
        </p:nvSpPr>
        <p:spPr>
          <a:xfrm>
            <a:off x="8457371" y="816667"/>
            <a:ext cx="3429000" cy="576262"/>
          </a:xfrm>
        </p:spPr>
        <p:txBody>
          <a:bodyPr/>
          <a:lstStyle/>
          <a:p>
            <a:pPr algn="ctr"/>
            <a:r>
              <a:rPr lang="sr-Cyrl-RS" b="1" dirty="0" smtClean="0"/>
              <a:t>И ја! И ја! </a:t>
            </a:r>
            <a:r>
              <a:rPr lang="sr-Cyrl-RS" b="1" dirty="0" smtClean="0">
                <a:sym typeface="Wingdings" panose="05000000000000000000" pitchFamily="2" charset="2"/>
              </a:rPr>
              <a:t></a:t>
            </a:r>
            <a:endParaRPr lang="sr-Latn-RS" b="1" dirty="0"/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07306"/>
            <a:ext cx="4763547" cy="3968304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2336" y="1800628"/>
            <a:ext cx="3436245" cy="4581660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7370" y="1810288"/>
            <a:ext cx="3429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345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26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build="p"/>
      <p:bldP spid="28" grpId="0" build="p"/>
      <p:bldP spid="29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4570" y="452718"/>
            <a:ext cx="11762474" cy="809412"/>
          </a:xfrm>
        </p:spPr>
        <p:txBody>
          <a:bodyPr/>
          <a:lstStyle/>
          <a:p>
            <a:pPr algn="ctr"/>
            <a:r>
              <a:rPr lang="sr-Cyrl-RS" dirty="0" smtClean="0"/>
              <a:t>Ми смо одлучили да будемо креативни.</a:t>
            </a:r>
            <a:endParaRPr lang="sr-Latn-R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5872" y="1674255"/>
            <a:ext cx="2459867" cy="342577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1695" y="1674255"/>
            <a:ext cx="4365349" cy="342577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569" y="1674254"/>
            <a:ext cx="4365348" cy="3425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917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8164" y="245659"/>
            <a:ext cx="11830965" cy="912058"/>
          </a:xfrm>
        </p:spPr>
        <p:txBody>
          <a:bodyPr/>
          <a:lstStyle/>
          <a:p>
            <a:pPr algn="ctr"/>
            <a:r>
              <a:rPr lang="sr-Cyrl-RS" dirty="0" smtClean="0"/>
              <a:t>И ми смо били креативни.</a:t>
            </a:r>
            <a:endParaRPr lang="sr-Latn-R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164" y="1332979"/>
            <a:ext cx="5701668" cy="427625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7461" y="1332979"/>
            <a:ext cx="5701668" cy="4276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62357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0167" y="316240"/>
            <a:ext cx="11809864" cy="775581"/>
          </a:xfrm>
        </p:spPr>
        <p:txBody>
          <a:bodyPr/>
          <a:lstStyle/>
          <a:p>
            <a:pPr algn="ctr"/>
            <a:r>
              <a:rPr lang="sr-Cyrl-RS" dirty="0" smtClean="0"/>
              <a:t>Сви смо били креативни. </a:t>
            </a:r>
            <a:r>
              <a:rPr lang="sr-Cyrl-RS" dirty="0" smtClean="0">
                <a:sym typeface="Wingdings" panose="05000000000000000000" pitchFamily="2" charset="2"/>
              </a:rPr>
              <a:t></a:t>
            </a:r>
            <a:endParaRPr lang="sr-Latn-R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67" y="1228299"/>
            <a:ext cx="5804848" cy="435363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5183" y="1228299"/>
            <a:ext cx="5804848" cy="4353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66206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9628" y="98548"/>
            <a:ext cx="6473782" cy="783654"/>
          </a:xfrm>
        </p:spPr>
        <p:txBody>
          <a:bodyPr/>
          <a:lstStyle/>
          <a:p>
            <a:r>
              <a:rPr lang="sr-Cyrl-RS" dirty="0" smtClean="0"/>
              <a:t>Резултат је:</a:t>
            </a:r>
            <a:endParaRPr lang="sr-Latn-R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628" y="1378039"/>
            <a:ext cx="6473782" cy="485533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1277" y="98548"/>
            <a:ext cx="4364255" cy="327319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1277" y="3438659"/>
            <a:ext cx="4364255" cy="3273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64933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7221" y="163041"/>
            <a:ext cx="9404723" cy="822290"/>
          </a:xfrm>
        </p:spPr>
        <p:txBody>
          <a:bodyPr/>
          <a:lstStyle/>
          <a:p>
            <a:pPr algn="ctr"/>
            <a:r>
              <a:rPr lang="sr-Cyrl-RS" dirty="0" smtClean="0"/>
              <a:t>Заједно смо ово све направили.</a:t>
            </a:r>
            <a:endParaRPr lang="sr-Latn-R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5921" y="985331"/>
            <a:ext cx="7727324" cy="5793537"/>
          </a:xfrm>
        </p:spPr>
      </p:pic>
    </p:spTree>
    <p:extLst>
      <p:ext uri="{BB962C8B-B14F-4D97-AF65-F5344CB8AC3E}">
        <p14:creationId xmlns:p14="http://schemas.microsoft.com/office/powerpoint/2010/main" val="1071612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23930"/>
            <a:ext cx="12191999" cy="680623"/>
          </a:xfrm>
        </p:spPr>
        <p:txBody>
          <a:bodyPr/>
          <a:lstStyle/>
          <a:p>
            <a:r>
              <a:rPr lang="sr-Cyrl-RS" sz="3100" dirty="0" smtClean="0"/>
              <a:t>Велику подршку смо имали и од директорке и </a:t>
            </a:r>
            <a:r>
              <a:rPr lang="sr-Cyrl-RS" sz="3100" dirty="0" smtClean="0"/>
              <a:t>педагога. </a:t>
            </a:r>
            <a:r>
              <a:rPr lang="sr-Cyrl-RS" sz="3100" dirty="0" smtClean="0">
                <a:sym typeface="Wingdings" panose="05000000000000000000" pitchFamily="2" charset="2"/>
              </a:rPr>
              <a:t></a:t>
            </a:r>
            <a:endParaRPr lang="sr-Latn-RS" sz="31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9428" y="1004553"/>
            <a:ext cx="6264558" cy="5853447"/>
          </a:xfrm>
        </p:spPr>
      </p:pic>
    </p:spTree>
    <p:extLst>
      <p:ext uri="{BB962C8B-B14F-4D97-AF65-F5344CB8AC3E}">
        <p14:creationId xmlns:p14="http://schemas.microsoft.com/office/powerpoint/2010/main" val="609390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22"/>
          <p:cNvSpPr>
            <a:spLocks noGrp="1"/>
          </p:cNvSpPr>
          <p:nvPr>
            <p:ph type="title"/>
          </p:nvPr>
        </p:nvSpPr>
        <p:spPr>
          <a:xfrm>
            <a:off x="1154952" y="172791"/>
            <a:ext cx="8207987" cy="599941"/>
          </a:xfrm>
        </p:spPr>
        <p:txBody>
          <a:bodyPr/>
          <a:lstStyle/>
          <a:p>
            <a:pPr algn="ctr"/>
            <a:r>
              <a:rPr lang="sr-Cyrl-RS" sz="2800" dirty="0" smtClean="0"/>
              <a:t>Сад кад смо сви ту заједно,</a:t>
            </a:r>
            <a:endParaRPr lang="sr-Latn-RS" sz="2800" dirty="0"/>
          </a:p>
        </p:txBody>
      </p:sp>
      <p:pic>
        <p:nvPicPr>
          <p:cNvPr id="26" name="Content Placeholder 2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0767" y="772733"/>
            <a:ext cx="8062174" cy="5447764"/>
          </a:xfrm>
        </p:spPr>
      </p:pic>
      <p:sp>
        <p:nvSpPr>
          <p:cNvPr id="25" name="Text Placeholder 24"/>
          <p:cNvSpPr>
            <a:spLocks noGrp="1"/>
          </p:cNvSpPr>
          <p:nvPr>
            <p:ph type="body" sz="half" idx="2"/>
          </p:nvPr>
        </p:nvSpPr>
        <p:spPr>
          <a:xfrm>
            <a:off x="1300767" y="6362162"/>
            <a:ext cx="8062172" cy="386367"/>
          </a:xfrm>
        </p:spPr>
        <p:txBody>
          <a:bodyPr>
            <a:noAutofit/>
          </a:bodyPr>
          <a:lstStyle/>
          <a:p>
            <a:pPr algn="ctr"/>
            <a:r>
              <a:rPr lang="sr-Cyrl-RS" sz="2000" dirty="0" smtClean="0"/>
              <a:t>Да видимо ко зна да одговори шта је здрава исхрана.</a:t>
            </a:r>
            <a:endParaRPr lang="sr-Latn-RS" sz="2000" dirty="0"/>
          </a:p>
        </p:txBody>
      </p:sp>
    </p:spTree>
    <p:extLst>
      <p:ext uri="{BB962C8B-B14F-4D97-AF65-F5344CB8AC3E}">
        <p14:creationId xmlns:p14="http://schemas.microsoft.com/office/powerpoint/2010/main" val="13843699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/>
          <p:cNvSpPr>
            <a:spLocks noGrp="1"/>
          </p:cNvSpPr>
          <p:nvPr>
            <p:ph type="body" idx="1"/>
          </p:nvPr>
        </p:nvSpPr>
        <p:spPr>
          <a:xfrm>
            <a:off x="793943" y="346656"/>
            <a:ext cx="4396338" cy="576262"/>
          </a:xfrm>
        </p:spPr>
        <p:txBody>
          <a:bodyPr/>
          <a:lstStyle/>
          <a:p>
            <a:pPr algn="ctr"/>
            <a:r>
              <a:rPr lang="sr-Cyrl-RS" dirty="0" smtClean="0"/>
              <a:t>Имам право на здраво!</a:t>
            </a:r>
            <a:endParaRPr lang="sr-Latn-RS" dirty="0"/>
          </a:p>
        </p:txBody>
      </p:sp>
      <p:pic>
        <p:nvPicPr>
          <p:cNvPr id="15" name="Content Placeholder 1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43" y="922918"/>
            <a:ext cx="4396338" cy="5865657"/>
          </a:xfrm>
        </p:spPr>
      </p:pic>
      <p:sp>
        <p:nvSpPr>
          <p:cNvPr id="18" name="Text Placeholder 17"/>
          <p:cNvSpPr>
            <a:spLocks noGrp="1"/>
          </p:cNvSpPr>
          <p:nvPr>
            <p:ph type="body" sz="quarter" idx="3"/>
          </p:nvPr>
        </p:nvSpPr>
        <p:spPr>
          <a:xfrm>
            <a:off x="5860556" y="346656"/>
            <a:ext cx="4396339" cy="576262"/>
          </a:xfrm>
        </p:spPr>
        <p:txBody>
          <a:bodyPr/>
          <a:lstStyle/>
          <a:p>
            <a:pPr algn="ctr"/>
            <a:r>
              <a:rPr lang="sr-Cyrl-RS" dirty="0" smtClean="0"/>
              <a:t>Неке здраве намирнице:</a:t>
            </a:r>
            <a:endParaRPr lang="sr-Latn-RS" dirty="0"/>
          </a:p>
        </p:txBody>
      </p:sp>
      <p:pic>
        <p:nvPicPr>
          <p:cNvPr id="20" name="Content Placeholder 19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4523" y="922919"/>
            <a:ext cx="4402372" cy="5869830"/>
          </a:xfrm>
        </p:spPr>
      </p:pic>
    </p:spTree>
    <p:extLst>
      <p:ext uri="{BB962C8B-B14F-4D97-AF65-F5344CB8AC3E}">
        <p14:creationId xmlns:p14="http://schemas.microsoft.com/office/powerpoint/2010/main" val="2554941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build="p"/>
      <p:bldP spid="18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751525" y="0"/>
            <a:ext cx="8332631" cy="1079868"/>
          </a:xfrm>
        </p:spPr>
        <p:txBody>
          <a:bodyPr/>
          <a:lstStyle/>
          <a:p>
            <a:pPr algn="ctr"/>
            <a:r>
              <a:rPr lang="sr-Cyrl-RS" dirty="0" smtClean="0"/>
              <a:t>Ја! Ја! Ја! Ја! И ја и ја!</a:t>
            </a:r>
            <a:endParaRPr lang="sr-Latn-R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1526" y="785573"/>
            <a:ext cx="8332631" cy="6021465"/>
          </a:xfrm>
        </p:spPr>
      </p:pic>
    </p:spTree>
    <p:extLst>
      <p:ext uri="{BB962C8B-B14F-4D97-AF65-F5344CB8AC3E}">
        <p14:creationId xmlns:p14="http://schemas.microsoft.com/office/powerpoint/2010/main" val="766949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1157898" y="43022"/>
            <a:ext cx="8604288" cy="1400530"/>
          </a:xfrm>
        </p:spPr>
        <p:txBody>
          <a:bodyPr/>
          <a:lstStyle/>
          <a:p>
            <a:pPr algn="ctr"/>
            <a:r>
              <a:rPr lang="sr-Cyrl-RS" dirty="0" smtClean="0"/>
              <a:t>ПИРАМИДА ИСХРАНЕ</a:t>
            </a:r>
            <a:endParaRPr lang="sr-Latn-R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1157898" y="6065948"/>
            <a:ext cx="8604288" cy="792052"/>
          </a:xfrm>
        </p:spPr>
        <p:txBody>
          <a:bodyPr/>
          <a:lstStyle/>
          <a:p>
            <a:pPr algn="ctr"/>
            <a:r>
              <a:rPr lang="sr-Cyrl-RS" dirty="0" smtClean="0"/>
              <a:t>Свака намирница има своје место у пирамиди исхране!</a:t>
            </a:r>
            <a:endParaRPr lang="sr-Latn-RS" dirty="0"/>
          </a:p>
        </p:txBody>
      </p:sp>
      <p:pic>
        <p:nvPicPr>
          <p:cNvPr id="17" name="Content Placeholder 1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7898" y="843854"/>
            <a:ext cx="8604288" cy="5161190"/>
          </a:xfrm>
        </p:spPr>
      </p:pic>
    </p:spTree>
    <p:extLst>
      <p:ext uri="{BB962C8B-B14F-4D97-AF65-F5344CB8AC3E}">
        <p14:creationId xmlns:p14="http://schemas.microsoft.com/office/powerpoint/2010/main" val="6673685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6" presetClass="emph" presetSubtype="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 build="p"/>
      <p:bldP spid="13" grpId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7883" y="452718"/>
            <a:ext cx="11410680" cy="1400530"/>
          </a:xfrm>
        </p:spPr>
        <p:txBody>
          <a:bodyPr/>
          <a:lstStyle/>
          <a:p>
            <a:pPr algn="ctr"/>
            <a:r>
              <a:rPr lang="sr-Cyrl-RS" sz="3200" dirty="0" smtClean="0"/>
              <a:t>Сад ћемо да спремимо једну супер воћну салату!</a:t>
            </a:r>
            <a:endParaRPr lang="sr-Latn-RS" sz="3200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223" y="1152984"/>
            <a:ext cx="3303979" cy="4629630"/>
          </a:xfrm>
        </p:spPr>
      </p:pic>
      <p:pic>
        <p:nvPicPr>
          <p:cNvPr id="8" name="Content Placeholder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151948" y="1424124"/>
            <a:ext cx="5397615" cy="4855334"/>
          </a:xfrm>
        </p:spPr>
      </p:pic>
      <p:sp>
        <p:nvSpPr>
          <p:cNvPr id="3" name="TextBox 2"/>
          <p:cNvSpPr txBox="1"/>
          <p:nvPr/>
        </p:nvSpPr>
        <p:spPr>
          <a:xfrm>
            <a:off x="1532586" y="5810758"/>
            <a:ext cx="35803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Довели смо и стручњака, маму Катарину, она је кувар.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71148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1971" y="452718"/>
            <a:ext cx="11346288" cy="938200"/>
          </a:xfrm>
        </p:spPr>
        <p:txBody>
          <a:bodyPr/>
          <a:lstStyle/>
          <a:p>
            <a:pPr algn="ctr"/>
            <a:r>
              <a:rPr lang="sr-Cyrl-RS" sz="3200" dirty="0" smtClean="0"/>
              <a:t>Салата је управо на провери код професионалаца.</a:t>
            </a:r>
            <a:endParaRPr lang="sr-Latn-RS" sz="3200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440" y="1651208"/>
            <a:ext cx="5843577" cy="4382682"/>
          </a:xfrm>
        </p:spPr>
      </p:pic>
      <p:pic>
        <p:nvPicPr>
          <p:cNvPr id="8" name="Content Placeholder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710806" y="1806238"/>
            <a:ext cx="5430164" cy="4072622"/>
          </a:xfrm>
        </p:spPr>
      </p:pic>
    </p:spTree>
    <p:extLst>
      <p:ext uri="{BB962C8B-B14F-4D97-AF65-F5344CB8AC3E}">
        <p14:creationId xmlns:p14="http://schemas.microsoft.com/office/powerpoint/2010/main" val="2047555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761" y="117867"/>
            <a:ext cx="8991589" cy="938200"/>
          </a:xfrm>
        </p:spPr>
        <p:txBody>
          <a:bodyPr/>
          <a:lstStyle/>
          <a:p>
            <a:pPr algn="ctr"/>
            <a:r>
              <a:rPr lang="sr-Cyrl-RS" sz="3200" dirty="0" smtClean="0"/>
              <a:t>Наше стручно мишљење је...</a:t>
            </a:r>
            <a:endParaRPr lang="sr-Latn-RS" sz="32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29757" y="1508455"/>
            <a:ext cx="5328028" cy="3996020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625325" y="1508454"/>
            <a:ext cx="5328029" cy="3996021"/>
          </a:xfr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1295761" y="6170479"/>
            <a:ext cx="8991589" cy="9382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sr-Cyrl-RS" sz="3200" b="1" dirty="0" smtClean="0"/>
              <a:t>Чиста ПЕТИЦА.</a:t>
            </a:r>
            <a:endParaRPr lang="sr-Latn-RS" sz="3200" b="1" dirty="0"/>
          </a:p>
        </p:txBody>
      </p:sp>
    </p:spTree>
    <p:extLst>
      <p:ext uri="{BB962C8B-B14F-4D97-AF65-F5344CB8AC3E}">
        <p14:creationId xmlns:p14="http://schemas.microsoft.com/office/powerpoint/2010/main" val="30172600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6" presetClass="emph" presetSubtype="0" fill="hold" grpId="3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3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76518" y="224346"/>
            <a:ext cx="11410682" cy="1400530"/>
          </a:xfrm>
        </p:spPr>
        <p:txBody>
          <a:bodyPr/>
          <a:lstStyle/>
          <a:p>
            <a:pPr algn="ctr"/>
            <a:r>
              <a:rPr lang="sr-Cyrl-RS" b="1" dirty="0" smtClean="0"/>
              <a:t>ВЕЛИКИ ПОЗДРАВ ОД МАЛИХ КУВАРА!</a:t>
            </a:r>
            <a:endParaRPr lang="sr-Latn-RS" b="1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7741" y="924611"/>
            <a:ext cx="7830355" cy="5872767"/>
          </a:xfrm>
        </p:spPr>
      </p:pic>
    </p:spTree>
    <p:extLst>
      <p:ext uri="{BB962C8B-B14F-4D97-AF65-F5344CB8AC3E}">
        <p14:creationId xmlns:p14="http://schemas.microsoft.com/office/powerpoint/2010/main" val="295542048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/>
          <p:cNvSpPr>
            <a:spLocks noGrp="1"/>
          </p:cNvSpPr>
          <p:nvPr>
            <p:ph type="body" idx="1"/>
          </p:nvPr>
        </p:nvSpPr>
        <p:spPr>
          <a:xfrm>
            <a:off x="793943" y="346656"/>
            <a:ext cx="4396338" cy="576262"/>
          </a:xfrm>
        </p:spPr>
        <p:txBody>
          <a:bodyPr/>
          <a:lstStyle/>
          <a:p>
            <a:pPr algn="ctr"/>
            <a:r>
              <a:rPr lang="sr-Cyrl-RS" dirty="0" smtClean="0"/>
              <a:t>Мало воћа,</a:t>
            </a:r>
            <a:endParaRPr lang="sr-Latn-RS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179" y="1017431"/>
            <a:ext cx="4298325" cy="5731099"/>
          </a:xfrm>
        </p:spPr>
      </p:pic>
      <p:sp>
        <p:nvSpPr>
          <p:cNvPr id="18" name="Text Placeholder 17"/>
          <p:cNvSpPr>
            <a:spLocks noGrp="1"/>
          </p:cNvSpPr>
          <p:nvPr>
            <p:ph type="body" sz="quarter" idx="3"/>
          </p:nvPr>
        </p:nvSpPr>
        <p:spPr>
          <a:xfrm>
            <a:off x="5860556" y="346656"/>
            <a:ext cx="4396339" cy="576262"/>
          </a:xfrm>
        </p:spPr>
        <p:txBody>
          <a:bodyPr/>
          <a:lstStyle/>
          <a:p>
            <a:pPr algn="ctr"/>
            <a:r>
              <a:rPr lang="sr-Cyrl-RS" dirty="0" smtClean="0"/>
              <a:t>а и мало поврћа...</a:t>
            </a:r>
            <a:endParaRPr lang="sr-Latn-R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0556" y="1017431"/>
            <a:ext cx="4298324" cy="5731100"/>
          </a:xfrm>
        </p:spPr>
      </p:pic>
    </p:spTree>
    <p:extLst>
      <p:ext uri="{BB962C8B-B14F-4D97-AF65-F5344CB8AC3E}">
        <p14:creationId xmlns:p14="http://schemas.microsoft.com/office/powerpoint/2010/main" val="3569085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1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build="p"/>
      <p:bldP spid="18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14670" y="2819400"/>
            <a:ext cx="4396338" cy="576262"/>
          </a:xfrm>
        </p:spPr>
        <p:txBody>
          <a:bodyPr/>
          <a:lstStyle/>
          <a:p>
            <a:pPr algn="ctr"/>
            <a:r>
              <a:rPr lang="sr-Cyrl-RS" b="1" dirty="0" smtClean="0"/>
              <a:t>Све је лепше уз игру. </a:t>
            </a:r>
            <a:r>
              <a:rPr lang="sr-Cyrl-RS" b="1" dirty="0" smtClean="0">
                <a:sym typeface="Wingdings" panose="05000000000000000000" pitchFamily="2" charset="2"/>
              </a:rPr>
              <a:t></a:t>
            </a:r>
            <a:endParaRPr lang="sr-Latn-RS" b="1" dirty="0"/>
          </a:p>
        </p:txBody>
      </p:sp>
      <p:pic>
        <p:nvPicPr>
          <p:cNvPr id="17" name="Content Placeholder 1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3973" y="-12879"/>
            <a:ext cx="5153158" cy="6870879"/>
          </a:xfrm>
        </p:spPr>
      </p:pic>
    </p:spTree>
    <p:extLst>
      <p:ext uri="{BB962C8B-B14F-4D97-AF65-F5344CB8AC3E}">
        <p14:creationId xmlns:p14="http://schemas.microsoft.com/office/powerpoint/2010/main" val="935995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796234" y="357184"/>
            <a:ext cx="9862665" cy="830172"/>
          </a:xfrm>
        </p:spPr>
        <p:txBody>
          <a:bodyPr/>
          <a:lstStyle/>
          <a:p>
            <a:pPr algn="ctr"/>
            <a:r>
              <a:rPr lang="sr-Cyrl-RS" dirty="0" smtClean="0"/>
              <a:t>Најздравији је свеже цеђени сок. </a:t>
            </a:r>
            <a:endParaRPr lang="sr-Latn-R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0093" y="1282890"/>
            <a:ext cx="7014949" cy="5258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37548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63811" y="233777"/>
            <a:ext cx="11593653" cy="706381"/>
          </a:xfrm>
        </p:spPr>
        <p:txBody>
          <a:bodyPr/>
          <a:lstStyle/>
          <a:p>
            <a:pPr algn="ctr"/>
            <a:r>
              <a:rPr lang="sr-Cyrl-RS" sz="3600" dirty="0" smtClean="0"/>
              <a:t>Креативности нам никад није фалило!</a:t>
            </a:r>
            <a:endParaRPr lang="sr-Latn-RS" sz="36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811" y="1303270"/>
            <a:ext cx="3687920" cy="491722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1239" y="1303270"/>
            <a:ext cx="3683359" cy="491114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4105" y="1303270"/>
            <a:ext cx="3683359" cy="4911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029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3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1884" y="5393083"/>
            <a:ext cx="11582808" cy="566738"/>
          </a:xfrm>
        </p:spPr>
        <p:txBody>
          <a:bodyPr/>
          <a:lstStyle/>
          <a:p>
            <a:pPr algn="ctr"/>
            <a:r>
              <a:rPr lang="sr-Cyrl-RS" dirty="0" smtClean="0"/>
              <a:t>Ми се хранимо ЗДРАВО. </a:t>
            </a:r>
            <a:r>
              <a:rPr lang="sr-Cyrl-RS" dirty="0" smtClean="0">
                <a:sym typeface="Wingdings" panose="05000000000000000000" pitchFamily="2" charset="2"/>
              </a:rPr>
              <a:t></a:t>
            </a:r>
            <a:r>
              <a:rPr lang="sr-Cyrl-RS" dirty="0" smtClean="0"/>
              <a:t> </a:t>
            </a:r>
            <a:endParaRPr lang="sr-Latn-R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2"/>
          </p:nvPr>
        </p:nvSpPr>
        <p:spPr>
          <a:xfrm>
            <a:off x="301885" y="6021050"/>
            <a:ext cx="11582808" cy="493712"/>
          </a:xfrm>
        </p:spPr>
        <p:txBody>
          <a:bodyPr>
            <a:normAutofit/>
          </a:bodyPr>
          <a:lstStyle/>
          <a:p>
            <a:pPr algn="ctr"/>
            <a:r>
              <a:rPr lang="sr-Cyrl-RS" sz="2400" dirty="0">
                <a:solidFill>
                  <a:schemeClr val="tx2"/>
                </a:solidFill>
              </a:rPr>
              <a:t>А </a:t>
            </a:r>
            <a:r>
              <a:rPr lang="sr-Cyrl-RS" sz="2400" dirty="0" smtClean="0">
                <a:solidFill>
                  <a:schemeClr val="tx2"/>
                </a:solidFill>
              </a:rPr>
              <a:t>в</a:t>
            </a:r>
            <a:r>
              <a:rPr lang="sr-Cyrl-RS" sz="2400" dirty="0">
                <a:solidFill>
                  <a:schemeClr val="tx2"/>
                </a:solidFill>
              </a:rPr>
              <a:t>и</a:t>
            </a:r>
            <a:r>
              <a:rPr lang="sr-Cyrl-R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sr-Latn-RS" sz="2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450" y="336077"/>
            <a:ext cx="4865426" cy="364906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171" y="2169993"/>
            <a:ext cx="4218348" cy="316186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7839" y="187061"/>
            <a:ext cx="3705277" cy="2994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88226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6" presetClass="emph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458985" y="580691"/>
            <a:ext cx="5040115" cy="576262"/>
          </a:xfrm>
        </p:spPr>
        <p:txBody>
          <a:bodyPr/>
          <a:lstStyle/>
          <a:p>
            <a:pPr algn="ctr"/>
            <a:r>
              <a:rPr lang="sr-Cyrl-RS" dirty="0" smtClean="0"/>
              <a:t>Да научимо нешто ново...</a:t>
            </a:r>
            <a:endParaRPr lang="sr-Latn-RS" dirty="0"/>
          </a:p>
        </p:txBody>
      </p:sp>
      <p:pic>
        <p:nvPicPr>
          <p:cNvPr id="13" name="Content Placeholder 12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85" y="1635617"/>
            <a:ext cx="5040115" cy="3780086"/>
          </a:xfrm>
        </p:spPr>
      </p:pic>
      <p:sp>
        <p:nvSpPr>
          <p:cNvPr id="11" name="Text Placeholder 10"/>
          <p:cNvSpPr>
            <a:spLocks noGrp="1"/>
          </p:cNvSpPr>
          <p:nvPr>
            <p:ph type="body" sz="quarter" idx="3"/>
          </p:nvPr>
        </p:nvSpPr>
        <p:spPr>
          <a:xfrm>
            <a:off x="5654676" y="617182"/>
            <a:ext cx="5040114" cy="576262"/>
          </a:xfrm>
        </p:spPr>
        <p:txBody>
          <a:bodyPr/>
          <a:lstStyle/>
          <a:p>
            <a:pPr algn="ctr"/>
            <a:r>
              <a:rPr lang="sr-Cyrl-RS" dirty="0" smtClean="0"/>
              <a:t>Ми ћемо да помогнемо!</a:t>
            </a:r>
            <a:endParaRPr lang="sr-Latn-RS" dirty="0"/>
          </a:p>
        </p:txBody>
      </p:sp>
      <p:pic>
        <p:nvPicPr>
          <p:cNvPr id="14" name="Content Placeholder 13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4676" y="1635617"/>
            <a:ext cx="5040114" cy="3780086"/>
          </a:xfrm>
        </p:spPr>
      </p:pic>
    </p:spTree>
    <p:extLst>
      <p:ext uri="{BB962C8B-B14F-4D97-AF65-F5344CB8AC3E}">
        <p14:creationId xmlns:p14="http://schemas.microsoft.com/office/powerpoint/2010/main" val="6746214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11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487" y="1817515"/>
            <a:ext cx="5621833" cy="4216374"/>
          </a:xfrm>
        </p:spPr>
      </p:pic>
      <p:pic>
        <p:nvPicPr>
          <p:cNvPr id="9" name="Content Placeholder 8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7943" y="1817515"/>
            <a:ext cx="5621832" cy="4216374"/>
          </a:xfrm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373487" y="452718"/>
            <a:ext cx="11346288" cy="1400530"/>
          </a:xfrm>
        </p:spPr>
        <p:txBody>
          <a:bodyPr/>
          <a:lstStyle/>
          <a:p>
            <a:pPr algn="ctr"/>
            <a:r>
              <a:rPr lang="sr-Cyrl-RS" dirty="0" smtClean="0"/>
              <a:t>Ми имамо за свакога по нешто!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108095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ppt/theme/theme2.xml><?xml version="1.0" encoding="utf-8"?>
<a:theme xmlns:a="http://schemas.openxmlformats.org/drawingml/2006/main" name="1_Ion">
  <a:themeElements>
    <a:clrScheme name="Ion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ppt/theme/theme3.xml><?xml version="1.0" encoding="utf-8"?>
<a:theme xmlns:a="http://schemas.openxmlformats.org/drawingml/2006/main" name="2_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4.xml><?xml version="1.0" encoding="utf-8"?>
<a:theme xmlns:a="http://schemas.openxmlformats.org/drawingml/2006/main" name="3_Ion">
  <a:themeElements>
    <a:clrScheme name="Ion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EC76B5"/>
      </a:hlink>
      <a:folHlink>
        <a:srgbClr val="E8ACCD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A207AED3-9ABC-4A18-9978-A59B65688B1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222</TotalTime>
  <Words>219</Words>
  <Application>Microsoft Office PowerPoint</Application>
  <PresentationFormat>Widescreen</PresentationFormat>
  <Paragraphs>38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25</vt:i4>
      </vt:variant>
    </vt:vector>
  </HeadingPairs>
  <TitlesOfParts>
    <vt:vector size="34" baseType="lpstr">
      <vt:lpstr>Arial</vt:lpstr>
      <vt:lpstr>Century Gothic</vt:lpstr>
      <vt:lpstr>Times New Roman</vt:lpstr>
      <vt:lpstr>Wingdings</vt:lpstr>
      <vt:lpstr>Wingdings 3</vt:lpstr>
      <vt:lpstr>Ion</vt:lpstr>
      <vt:lpstr>1_Ion</vt:lpstr>
      <vt:lpstr>2_Ion</vt:lpstr>
      <vt:lpstr>3_Ion</vt:lpstr>
      <vt:lpstr>ПРОЈЕКТНА НАСТАВА</vt:lpstr>
      <vt:lpstr>PowerPoint Presentation</vt:lpstr>
      <vt:lpstr>PowerPoint Presentation</vt:lpstr>
      <vt:lpstr>PowerPoint Presentation</vt:lpstr>
      <vt:lpstr>Најздравији је свеже цеђени сок. </vt:lpstr>
      <vt:lpstr>Креативности нам никад није фалило!</vt:lpstr>
      <vt:lpstr>Ми се хранимо ЗДРАВО.  </vt:lpstr>
      <vt:lpstr>PowerPoint Presentation</vt:lpstr>
      <vt:lpstr>Ми имамо за свакога по нешто!</vt:lpstr>
      <vt:lpstr>Бирајте!</vt:lpstr>
      <vt:lpstr>Посетили су нас и старији другари.</vt:lpstr>
      <vt:lpstr>PowerPoint Presentation</vt:lpstr>
      <vt:lpstr>Ми смо одлучили да будемо креативни.</vt:lpstr>
      <vt:lpstr>И ми смо били креативни.</vt:lpstr>
      <vt:lpstr>Сви смо били креативни. </vt:lpstr>
      <vt:lpstr>Резултат је:</vt:lpstr>
      <vt:lpstr>Заједно смо ово све направили.</vt:lpstr>
      <vt:lpstr>Велику подршку смо имали и од директорке и педагога. </vt:lpstr>
      <vt:lpstr>Сад кад смо сви ту заједно,</vt:lpstr>
      <vt:lpstr>Ја! Ја! Ја! Ја! И ја и ја!</vt:lpstr>
      <vt:lpstr>ПИРАМИДА ИСХРАНЕ</vt:lpstr>
      <vt:lpstr>Сад ћемо да спремимо једну супер воћну салату!</vt:lpstr>
      <vt:lpstr>Салата је управо на провери код професионалаца.</vt:lpstr>
      <vt:lpstr>Наше стручно мишљење је...</vt:lpstr>
      <vt:lpstr>ВЕЛИКИ ПОЗДРАВ ОД МАЛИХ КУВАРА!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PROJEKTNA NASTAVA</dc:title>
  <dc:creator>Win 10</dc:creator>
  <cp:lastModifiedBy>Win 10</cp:lastModifiedBy>
  <cp:revision>31</cp:revision>
  <dcterms:created xsi:type="dcterms:W3CDTF">2018-12-15T21:26:32Z</dcterms:created>
  <dcterms:modified xsi:type="dcterms:W3CDTF">2018-12-26T16:06:22Z</dcterms:modified>
</cp:coreProperties>
</file>